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109"/>
  </p:notesMasterIdLst>
  <p:sldIdLst>
    <p:sldId id="445" r:id="rId3"/>
    <p:sldId id="256" r:id="rId4"/>
    <p:sldId id="259" r:id="rId5"/>
    <p:sldId id="265" r:id="rId6"/>
    <p:sldId id="266" r:id="rId7"/>
    <p:sldId id="267" r:id="rId8"/>
    <p:sldId id="296" r:id="rId9"/>
    <p:sldId id="280" r:id="rId10"/>
    <p:sldId id="294" r:id="rId11"/>
    <p:sldId id="295" r:id="rId12"/>
    <p:sldId id="285" r:id="rId13"/>
    <p:sldId id="278" r:id="rId14"/>
    <p:sldId id="261" r:id="rId15"/>
    <p:sldId id="300" r:id="rId16"/>
    <p:sldId id="307" r:id="rId17"/>
    <p:sldId id="301" r:id="rId18"/>
    <p:sldId id="304" r:id="rId19"/>
    <p:sldId id="305" r:id="rId20"/>
    <p:sldId id="306" r:id="rId21"/>
    <p:sldId id="325" r:id="rId22"/>
    <p:sldId id="328" r:id="rId23"/>
    <p:sldId id="329" r:id="rId24"/>
    <p:sldId id="326" r:id="rId25"/>
    <p:sldId id="330" r:id="rId26"/>
    <p:sldId id="333" r:id="rId27"/>
    <p:sldId id="331" r:id="rId28"/>
    <p:sldId id="332" r:id="rId29"/>
    <p:sldId id="308" r:id="rId30"/>
    <p:sldId id="314" r:id="rId31"/>
    <p:sldId id="309" r:id="rId32"/>
    <p:sldId id="310" r:id="rId33"/>
    <p:sldId id="311" r:id="rId34"/>
    <p:sldId id="312" r:id="rId35"/>
    <p:sldId id="315" r:id="rId36"/>
    <p:sldId id="316" r:id="rId37"/>
    <p:sldId id="317" r:id="rId38"/>
    <p:sldId id="318" r:id="rId39"/>
    <p:sldId id="319" r:id="rId40"/>
    <p:sldId id="320" r:id="rId41"/>
    <p:sldId id="321" r:id="rId42"/>
    <p:sldId id="322" r:id="rId43"/>
    <p:sldId id="323" r:id="rId44"/>
    <p:sldId id="324" r:id="rId45"/>
    <p:sldId id="386" r:id="rId46"/>
    <p:sldId id="388" r:id="rId47"/>
    <p:sldId id="395" r:id="rId48"/>
    <p:sldId id="396" r:id="rId49"/>
    <p:sldId id="397" r:id="rId50"/>
    <p:sldId id="398" r:id="rId51"/>
    <p:sldId id="394" r:id="rId52"/>
    <p:sldId id="399" r:id="rId53"/>
    <p:sldId id="400" r:id="rId54"/>
    <p:sldId id="401" r:id="rId55"/>
    <p:sldId id="313" r:id="rId56"/>
    <p:sldId id="422" r:id="rId57"/>
    <p:sldId id="403" r:id="rId58"/>
    <p:sldId id="404" r:id="rId59"/>
    <p:sldId id="420" r:id="rId60"/>
    <p:sldId id="421" r:id="rId61"/>
    <p:sldId id="423" r:id="rId62"/>
    <p:sldId id="424" r:id="rId63"/>
    <p:sldId id="425" r:id="rId64"/>
    <p:sldId id="431" r:id="rId65"/>
    <p:sldId id="432" r:id="rId66"/>
    <p:sldId id="433" r:id="rId67"/>
    <p:sldId id="430" r:id="rId68"/>
    <p:sldId id="434" r:id="rId69"/>
    <p:sldId id="435" r:id="rId70"/>
    <p:sldId id="436" r:id="rId71"/>
    <p:sldId id="440" r:id="rId72"/>
    <p:sldId id="441" r:id="rId73"/>
    <p:sldId id="442" r:id="rId74"/>
    <p:sldId id="443" r:id="rId75"/>
    <p:sldId id="342" r:id="rId76"/>
    <p:sldId id="366" r:id="rId77"/>
    <p:sldId id="367" r:id="rId78"/>
    <p:sldId id="362" r:id="rId79"/>
    <p:sldId id="363" r:id="rId80"/>
    <p:sldId id="372" r:id="rId81"/>
    <p:sldId id="364" r:id="rId82"/>
    <p:sldId id="365" r:id="rId83"/>
    <p:sldId id="358" r:id="rId84"/>
    <p:sldId id="359" r:id="rId85"/>
    <p:sldId id="360" r:id="rId86"/>
    <p:sldId id="368" r:id="rId87"/>
    <p:sldId id="369" r:id="rId88"/>
    <p:sldId id="370" r:id="rId89"/>
    <p:sldId id="373" r:id="rId90"/>
    <p:sldId id="452" r:id="rId91"/>
    <p:sldId id="453" r:id="rId92"/>
    <p:sldId id="454" r:id="rId93"/>
    <p:sldId id="449" r:id="rId94"/>
    <p:sldId id="451" r:id="rId95"/>
    <p:sldId id="405" r:id="rId96"/>
    <p:sldId id="409" r:id="rId97"/>
    <p:sldId id="414" r:id="rId98"/>
    <p:sldId id="415" r:id="rId99"/>
    <p:sldId id="413" r:id="rId100"/>
    <p:sldId id="410" r:id="rId101"/>
    <p:sldId id="411" r:id="rId102"/>
    <p:sldId id="412" r:id="rId103"/>
    <p:sldId id="419" r:id="rId104"/>
    <p:sldId id="416" r:id="rId105"/>
    <p:sldId id="418" r:id="rId106"/>
    <p:sldId id="417" r:id="rId107"/>
    <p:sldId id="293" r:id="rId10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5A8FA22B-8643-4E12-830C-2AB99CA6809E}">
          <p14:sldIdLst>
            <p14:sldId id="445"/>
          </p14:sldIdLst>
        </p14:section>
        <p14:section name="第一部分" id="{43C652B5-38E1-4E3D-9FF4-5D62223192C2}">
          <p14:sldIdLst>
            <p14:sldId id="256"/>
            <p14:sldId id="259"/>
            <p14:sldId id="265"/>
            <p14:sldId id="266"/>
            <p14:sldId id="267"/>
            <p14:sldId id="296"/>
            <p14:sldId id="280"/>
            <p14:sldId id="294"/>
            <p14:sldId id="295"/>
            <p14:sldId id="285"/>
            <p14:sldId id="278"/>
            <p14:sldId id="261"/>
            <p14:sldId id="300"/>
            <p14:sldId id="307"/>
          </p14:sldIdLst>
        </p14:section>
        <p14:section name="第二部分" id="{3390287A-1E8F-4DCD-A0A2-80A32EB2208B}">
          <p14:sldIdLst>
            <p14:sldId id="301"/>
            <p14:sldId id="304"/>
            <p14:sldId id="305"/>
            <p14:sldId id="306"/>
            <p14:sldId id="325"/>
            <p14:sldId id="328"/>
            <p14:sldId id="329"/>
            <p14:sldId id="326"/>
            <p14:sldId id="330"/>
            <p14:sldId id="333"/>
            <p14:sldId id="331"/>
            <p14:sldId id="332"/>
            <p14:sldId id="308"/>
            <p14:sldId id="314"/>
            <p14:sldId id="309"/>
            <p14:sldId id="310"/>
            <p14:sldId id="311"/>
            <p14:sldId id="312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86"/>
            <p14:sldId id="388"/>
            <p14:sldId id="395"/>
            <p14:sldId id="396"/>
            <p14:sldId id="397"/>
            <p14:sldId id="398"/>
            <p14:sldId id="394"/>
            <p14:sldId id="399"/>
            <p14:sldId id="400"/>
            <p14:sldId id="401"/>
            <p14:sldId id="313"/>
            <p14:sldId id="422"/>
            <p14:sldId id="403"/>
            <p14:sldId id="404"/>
            <p14:sldId id="420"/>
            <p14:sldId id="421"/>
            <p14:sldId id="423"/>
            <p14:sldId id="424"/>
            <p14:sldId id="425"/>
            <p14:sldId id="431"/>
            <p14:sldId id="432"/>
            <p14:sldId id="433"/>
            <p14:sldId id="430"/>
            <p14:sldId id="434"/>
            <p14:sldId id="435"/>
            <p14:sldId id="436"/>
            <p14:sldId id="440"/>
            <p14:sldId id="441"/>
            <p14:sldId id="442"/>
            <p14:sldId id="443"/>
          </p14:sldIdLst>
        </p14:section>
        <p14:section name="第三部分" id="{A057551F-D2B4-4608-A07D-F25ACE3D44EC}">
          <p14:sldIdLst>
            <p14:sldId id="342"/>
            <p14:sldId id="366"/>
            <p14:sldId id="367"/>
            <p14:sldId id="362"/>
            <p14:sldId id="363"/>
            <p14:sldId id="372"/>
            <p14:sldId id="364"/>
            <p14:sldId id="365"/>
            <p14:sldId id="358"/>
            <p14:sldId id="359"/>
            <p14:sldId id="360"/>
            <p14:sldId id="368"/>
            <p14:sldId id="369"/>
            <p14:sldId id="370"/>
            <p14:sldId id="373"/>
            <p14:sldId id="452"/>
            <p14:sldId id="453"/>
            <p14:sldId id="454"/>
            <p14:sldId id="449"/>
            <p14:sldId id="451"/>
          </p14:sldIdLst>
        </p14:section>
        <p14:section name="第四部分" id="{8C72F3E0-5A8B-4B72-B08B-A647A1F493AE}">
          <p14:sldIdLst>
            <p14:sldId id="405"/>
            <p14:sldId id="409"/>
            <p14:sldId id="414"/>
            <p14:sldId id="415"/>
            <p14:sldId id="413"/>
            <p14:sldId id="410"/>
            <p14:sldId id="411"/>
            <p14:sldId id="412"/>
            <p14:sldId id="419"/>
            <p14:sldId id="416"/>
            <p14:sldId id="418"/>
            <p14:sldId id="417"/>
            <p14:sldId id="293"/>
          </p14:sldIdLst>
        </p14:section>
        <p14:section name="版权页" id="{48227E33-2ACC-49FB-AA8B-A4A9F3CA8DE9}">
          <p14:sldIdLst/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1" d="100"/>
          <a:sy n="61" d="100"/>
        </p:scale>
        <p:origin x="280" y="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openxmlformats.org/officeDocument/2006/relationships/theme" Target="theme/theme1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tableStyles" Target="tableStyles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1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presProps" Target="presProps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AD9D2-049C-4856-9D76-D01A0656F10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B678-8BA0-40A2-86D5-67B915010B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2248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8B678-8BA0-40A2-86D5-67B915010B96}" type="slidenum">
              <a:rPr lang="zh-CN" altLang="en-US" smtClean="0"/>
              <a:t>94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295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51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479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450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469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550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28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118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687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2756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521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069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0BFB3-6931-4018-9F35-6908DBD9284D}" type="datetimeFigureOut">
              <a:rPr lang="zh-CN" altLang="en-US" smtClean="0"/>
              <a:t>2018-11-2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A4999-2B70-48CD-B54D-06AA9F8EEF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68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GrpSpPr/>
          <p:nvPr/>
        </p:nvGrpSpPr>
        <p:grpSpPr>
          <a:xfrm>
            <a:off x="3233420" y="801887"/>
            <a:ext cx="5725160" cy="5254226"/>
            <a:chOff x="3233420" y="568405"/>
            <a:chExt cx="5725160" cy="5254226"/>
          </a:xfrm>
        </p:grpSpPr>
        <p:sp>
          <p:nvSpPr>
            <p:cNvPr id="4" name="文本框 3"/>
            <p:cNvSpPr txBox="1"/>
            <p:nvPr/>
          </p:nvSpPr>
          <p:spPr>
            <a:xfrm>
              <a:off x="3233420" y="2460545"/>
              <a:ext cx="572516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80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苹果发布会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444240" y="568405"/>
              <a:ext cx="44196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38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FREE</a:t>
              </a:r>
              <a:endParaRPr lang="zh-CN" altLang="en-US" sz="138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734300" y="846148"/>
              <a:ext cx="91948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b="1" spc="-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模仿</a:t>
              </a: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3233420" y="3606640"/>
              <a:ext cx="5420360" cy="2215991"/>
              <a:chOff x="3233420" y="3606640"/>
              <a:chExt cx="5420360" cy="2215991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3233420" y="3606640"/>
                <a:ext cx="5420360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zh-CN" altLang="en-US" sz="13800" b="1" spc="-3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快闪</a:t>
                </a: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3505200" y="3844229"/>
                <a:ext cx="163830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spc="-3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59 </a:t>
                </a:r>
                <a:r>
                  <a:rPr lang="zh-CN" altLang="en-US" sz="4400" b="1" spc="-3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秒</a:t>
                </a: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3686629" y="4789888"/>
                <a:ext cx="1306286" cy="76944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b="1" spc="-3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产品</a:t>
                </a:r>
              </a:p>
            </p:txBody>
          </p:sp>
        </p:grpSp>
      </p:grpSp>
      <p:sp>
        <p:nvSpPr>
          <p:cNvPr id="1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5966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619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7" y="237174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extLst>
              <a:ext uri="{FF2B5EF4-FFF2-40B4-BE49-F238E27FC236}">
                <a16:creationId xmlns:a16="http://schemas.microsoft.com/office/drawing/2014/main" id="{4A22EE08-D858-43CC-A292-6CE755EA66FB}"/>
              </a:ext>
            </a:extLst>
          </p:cNvPr>
          <p:cNvSpPr txBox="1"/>
          <p:nvPr/>
        </p:nvSpPr>
        <p:spPr>
          <a:xfrm>
            <a:off x="3338194" y="1851645"/>
            <a:ext cx="5041307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hub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extLst>
              <a:ext uri="{FF2B5EF4-FFF2-40B4-BE49-F238E27FC236}">
                <a16:creationId xmlns:a16="http://schemas.microsoft.com/office/drawing/2014/main" id="{82912FAA-3A47-49A8-890B-B280151D37AF}"/>
              </a:ext>
            </a:extLst>
          </p:cNvPr>
          <p:cNvSpPr txBox="1"/>
          <p:nvPr/>
        </p:nvSpPr>
        <p:spPr>
          <a:xfrm>
            <a:off x="-179882" y="1851645"/>
            <a:ext cx="3679367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765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7" y="3391884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extLst>
              <a:ext uri="{FF2B5EF4-FFF2-40B4-BE49-F238E27FC236}">
                <a16:creationId xmlns:a16="http://schemas.microsoft.com/office/drawing/2014/main" id="{AF7E2CC9-533B-4EF9-94BC-AB5E40E3FEC9}"/>
              </a:ext>
            </a:extLst>
          </p:cNvPr>
          <p:cNvSpPr txBox="1"/>
          <p:nvPr/>
        </p:nvSpPr>
        <p:spPr>
          <a:xfrm>
            <a:off x="8692517" y="237174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</a:t>
            </a:r>
          </a:p>
        </p:txBody>
      </p:sp>
      <p:sp>
        <p:nvSpPr>
          <p:cNvPr id="12" name="文本框 1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extLst>
              <a:ext uri="{FF2B5EF4-FFF2-40B4-BE49-F238E27FC236}">
                <a16:creationId xmlns:a16="http://schemas.microsoft.com/office/drawing/2014/main" id="{CF913452-6CA2-424C-AB85-C09CBEA6AA7B}"/>
              </a:ext>
            </a:extLst>
          </p:cNvPr>
          <p:cNvSpPr txBox="1"/>
          <p:nvPr/>
        </p:nvSpPr>
        <p:spPr>
          <a:xfrm>
            <a:off x="3338194" y="1851645"/>
            <a:ext cx="5041307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hub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extLst>
              <a:ext uri="{FF2B5EF4-FFF2-40B4-BE49-F238E27FC236}">
                <a16:creationId xmlns:a16="http://schemas.microsoft.com/office/drawing/2014/main" id="{EE8D6957-588B-423B-97AA-FD22DF5E6787}"/>
              </a:ext>
            </a:extLst>
          </p:cNvPr>
          <p:cNvSpPr txBox="1"/>
          <p:nvPr/>
        </p:nvSpPr>
        <p:spPr>
          <a:xfrm>
            <a:off x="-179882" y="1851645"/>
            <a:ext cx="3679367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29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热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火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218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火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718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围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火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401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围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火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771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-55117"/>
            <a:ext cx="12192002" cy="6913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1675559" y="3971480"/>
            <a:ext cx="8564880" cy="215572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631225" y="528689"/>
            <a:ext cx="492955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 </a:t>
            </a:r>
            <a:r>
              <a:rPr lang="zh-CN" altLang="en-US" sz="8000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屁</a:t>
            </a:r>
          </a:p>
        </p:txBody>
      </p:sp>
      <p:grpSp>
        <p:nvGrpSpPr>
          <p:cNvPr id="29" name="组合 2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GrpSpPr/>
          <p:nvPr/>
        </p:nvGrpSpPr>
        <p:grpSpPr>
          <a:xfrm>
            <a:off x="4358048" y="2146148"/>
            <a:ext cx="3504486" cy="640095"/>
            <a:chOff x="4358048" y="1880976"/>
            <a:chExt cx="3504486" cy="640095"/>
          </a:xfrm>
        </p:grpSpPr>
        <p:sp>
          <p:nvSpPr>
            <p:cNvPr id="25" name="圆角矩形 24"/>
            <p:cNvSpPr/>
            <p:nvPr/>
          </p:nvSpPr>
          <p:spPr>
            <a:xfrm>
              <a:off x="4465320" y="1880976"/>
              <a:ext cx="3261360" cy="580284"/>
            </a:xfrm>
            <a:prstGeom prst="roundRect">
              <a:avLst>
                <a:gd name="adj" fmla="val 6580"/>
              </a:avLst>
            </a:prstGeom>
            <a:noFill/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358048" y="1936296"/>
              <a:ext cx="350448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spc="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github</a:t>
              </a:r>
              <a:r>
                <a:rPr lang="zh-CN" altLang="en-US" sz="32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火热围观</a:t>
              </a:r>
            </a:p>
          </p:txBody>
        </p:sp>
      </p:grpSp>
      <p:sp>
        <p:nvSpPr>
          <p:cNvPr id="4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79779D8-83F1-486F-BD2A-9AF91DB01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326" y="3260450"/>
            <a:ext cx="3661348" cy="374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7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23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11111E-6 L 0 0.06065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03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3000" fill="hold"/>
                                        <p:tgtEl>
                                          <p:spTgt spid="29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4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7 L 0 -0.06528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26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3000" fill="hold"/>
                                        <p:tgtEl>
                                          <p:spTgt spid="5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67250" y="2767281"/>
            <a:ext cx="2857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59 </a:t>
            </a:r>
            <a:r>
              <a:rPr lang="zh-CN" altLang="en-US" sz="8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秒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00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5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95553" y="3075057"/>
            <a:ext cx="4015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 err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Lyu</a:t>
            </a:r>
            <a:r>
              <a:rPr lang="en-US" altLang="zh-CN" sz="4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DEMO </a:t>
            </a:r>
            <a:r>
              <a:rPr lang="zh-CN" altLang="en-US" sz="4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</a:p>
        </p:txBody>
      </p:sp>
      <p:sp>
        <p:nvSpPr>
          <p:cNvPr id="3" name="矩形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5732640" y="3075057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</a:t>
            </a:r>
            <a:endParaRPr lang="zh-CN" altLang="en-US" sz="2000" b="1" dirty="0"/>
          </a:p>
        </p:txBody>
      </p:sp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6305473" y="3075057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绍</a:t>
            </a:r>
            <a:endParaRPr lang="zh-CN" altLang="en-US" sz="2000" b="1" dirty="0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451139" y="3075057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频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878306" y="3075057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</a:t>
            </a:r>
          </a:p>
        </p:txBody>
      </p:sp>
      <p:sp>
        <p:nvSpPr>
          <p:cNvPr id="7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84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0 L -0.21614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0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2"/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47771" y="3075057"/>
            <a:ext cx="24964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车速较快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595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54500" y="3075057"/>
            <a:ext cx="368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请系好安全带</a:t>
            </a: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5691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上车</a:t>
            </a: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015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0">
        <p14:flythrough dir="out"/>
      </p:transition>
    </mc:Choice>
    <mc:Fallback xmlns="">
      <p:transition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2800" end="125428.125"/>
                  <p14:fade out="2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593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3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610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343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20" advTm="0">
        <p14:flythrough dir="out"/>
      </p:transition>
    </mc:Choice>
    <mc:Fallback xmlns="">
      <p:transition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415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14:flythrough/>
      </p:transition>
    </mc:Choice>
    <mc:Fallback xmlns="">
      <p:transition spd="med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67528.125"/>
                  <p14:fade out="1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309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594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50"/>
    </mc:Choice>
    <mc:Fallback xmlns="">
      <p:transition advTm="15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22800" y="3075057"/>
            <a:ext cx="29464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是一个患有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1554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56200" y="3075057"/>
            <a:ext cx="1879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游戏癖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770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650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500" y="3075057"/>
            <a:ext cx="1905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强迫症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346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692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81600" y="3075057"/>
            <a:ext cx="18288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死宅男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165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68800" y="2767281"/>
            <a:ext cx="3454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死宅男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096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2590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842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069328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朋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76654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友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83980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306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00">
        <p14:flythrough dir="out"/>
      </p:transition>
    </mc:Choice>
    <mc:Fallback xmlns="">
      <p:transition spd="med" advTm="2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0 L -0.02227 0 " pathEditMode="relative" rAng="0" ptsTypes="AA">
                                      <p:cBhvr>
                                        <p:cTn id="6" dur="2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552 0 " pathEditMode="relative" rAng="0" ptsTypes="AA">
                                      <p:cBhvr>
                                        <p:cTn id="8" dur="2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300" fill="hold"/>
                                        <p:tgtEl>
                                          <p:spTgt spid="3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300" fill="hold"/>
                                        <p:tgtEl>
                                          <p:spTgt spid="5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300" fill="hold"/>
                                        <p:tgtEl>
                                          <p:spTgt spid="4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5" grpId="0"/>
      <p:bldP spid="5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6722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48200" y="3075057"/>
            <a:ext cx="2895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两天时间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04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782583" y="3075057"/>
            <a:ext cx="26268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173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952777" y="3075057"/>
            <a:ext cx="22864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做了这个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214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80835" y="3075057"/>
            <a:ext cx="3430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酷炫的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65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71900" y="2767281"/>
            <a:ext cx="4648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就是酷炫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3886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09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4262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75224" y="3075057"/>
            <a:ext cx="28415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没啥技术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969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89646" y="3075057"/>
            <a:ext cx="24127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全靠抄袭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2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43050" y="1463552"/>
            <a:ext cx="3662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8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331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"/>
    </mc:Choice>
    <mc:Fallback xmlns="">
      <p:transition spd="slow" advTm="1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187456" y="3075057"/>
            <a:ext cx="38170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只需要耐心而已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1904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69169" y="3075057"/>
            <a:ext cx="28536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所以我叫它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888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34268" y="3075057"/>
            <a:ext cx="26723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屁！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473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59224" y="2767280"/>
            <a:ext cx="5473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没错就叫屁！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50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16743" y="2767280"/>
            <a:ext cx="71585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只要放出声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221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Tm="150">
        <p14:flythrough dir="out"/>
      </p:transition>
    </mc:Choice>
    <mc:Fallback xmlns="">
      <p:transition advTm="150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68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129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552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372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都能装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102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9750" y="3921002"/>
            <a:ext cx="568526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4255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027818E-CB80-4EB0-89D6-339253C67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507" y="0"/>
            <a:ext cx="12208507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31132B8-45A0-4A76-BE5B-FB59F35C694A}"/>
              </a:ext>
            </a:extLst>
          </p:cNvPr>
          <p:cNvSpPr/>
          <p:nvPr/>
        </p:nvSpPr>
        <p:spPr>
          <a:xfrm>
            <a:off x="-16507" y="0"/>
            <a:ext cx="12208507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017488" y="3075057"/>
            <a:ext cx="1780011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博客园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9990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Tm="0">
        <p:pull/>
      </p:transition>
    </mc:Choice>
    <mc:Fallback xmlns="">
      <p:transition advTm="0">
        <p:pull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CA16B0D-BDA2-4ED9-A3DE-FE2717FA3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9A93569-A398-44F7-921F-F3C1AF3C3154}"/>
              </a:ext>
            </a:extLst>
          </p:cNvPr>
          <p:cNvSpPr/>
          <p:nvPr/>
        </p:nvSpPr>
        <p:spPr>
          <a:xfrm>
            <a:off x="-16507" y="0"/>
            <a:ext cx="12208507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523890" y="3429000"/>
            <a:ext cx="2403543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3508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Tm="0">
        <p:pull/>
      </p:transition>
    </mc:Choice>
    <mc:Fallback xmlns="">
      <p:transition advTm="0">
        <p:pull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31FA9DF-42CE-4FF0-90EF-5925489AA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B18743D-3EEC-4E6E-8847-E153E66FEB80}"/>
              </a:ext>
            </a:extLst>
          </p:cNvPr>
          <p:cNvSpPr/>
          <p:nvPr/>
        </p:nvSpPr>
        <p:spPr>
          <a:xfrm>
            <a:off x="-16507" y="0"/>
            <a:ext cx="12208507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572002" y="2066063"/>
            <a:ext cx="2823956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CODEPEN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753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Tm="0">
        <p:pull/>
      </p:transition>
    </mc:Choice>
    <mc:Fallback xmlns="">
      <p:transition advTm="0">
        <p:pull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571489" y="3075057"/>
            <a:ext cx="12966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总之</a:t>
            </a:r>
          </a:p>
        </p:txBody>
      </p:sp>
      <p:sp>
        <p:nvSpPr>
          <p:cNvPr id="6" name="矩形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5687060" y="3075057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尽</a:t>
            </a:r>
            <a:endParaRPr lang="zh-CN" altLang="en-US" sz="2000" b="1" dirty="0"/>
          </a:p>
        </p:txBody>
      </p:sp>
      <p:sp>
        <p:nvSpPr>
          <p:cNvPr id="7" name="矩形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6259894" y="3075057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情</a:t>
            </a:r>
            <a:endParaRPr lang="zh-CN" altLang="en-US" sz="2000" b="1" dirty="0"/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486511" y="3075057"/>
            <a:ext cx="5357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4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832726" y="3075057"/>
            <a:ext cx="697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装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344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0">
        <p:pull/>
      </p:transition>
    </mc:Choice>
    <mc:Fallback xmlns="">
      <p:transition advTm="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 L -0.11953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7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48300" y="3075057"/>
            <a:ext cx="129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而且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508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0">
        <p14:flythrough dir="out"/>
      </p:transition>
    </mc:Choice>
    <mc:Fallback xmlns="">
      <p:transition advTm="0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114800" y="3075057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得益于挂在线上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0562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0">
        <p14:flythrough/>
      </p:transition>
    </mc:Choice>
    <mc:Fallback xmlns="">
      <p:transition advTm="0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914610" y="3075057"/>
            <a:ext cx="43627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还可以拿来水面试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4132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0">
        <p14:flythrough/>
      </p:transition>
    </mc:Choice>
    <mc:Fallback xmlns="">
      <p:transition advTm="0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19400" y="2151728"/>
            <a:ext cx="6553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水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7614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00"/>
    </mc:Choice>
    <mc:Fallback xmlns="">
      <p:transition advTm="200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3192C335-FD10-41F6-9121-DC35E1E116F4}"/>
              </a:ext>
            </a:extLst>
          </p:cNvPr>
          <p:cNvGrpSpPr/>
          <p:nvPr/>
        </p:nvGrpSpPr>
        <p:grpSpPr>
          <a:xfrm>
            <a:off x="2819400" y="2151728"/>
            <a:ext cx="6553200" cy="2554545"/>
            <a:chOff x="2819400" y="2151728"/>
            <a:chExt cx="6553200" cy="2554545"/>
          </a:xfrm>
        </p:grpSpPr>
        <p:sp>
          <p:nvSpPr>
            <p:cNvPr id="6" name="文本框 5"/>
            <p:cNvSpPr txBox="1"/>
            <p:nvPr/>
          </p:nvSpPr>
          <p:spPr>
            <a:xfrm>
              <a:off x="2819400" y="2151728"/>
              <a:ext cx="65532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819400" y="2151728"/>
              <a:ext cx="65532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面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819400" y="2151728"/>
              <a:ext cx="65532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试</a:t>
              </a:r>
            </a:p>
          </p:txBody>
        </p:sp>
      </p:grpSp>
      <p:sp>
        <p:nvSpPr>
          <p:cNvPr id="5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9122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00"/>
    </mc:Choice>
    <mc:Fallback xmlns="">
      <p:transition advTm="20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819400" y="2151728"/>
            <a:ext cx="6553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819400" y="2151726"/>
            <a:ext cx="6553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819400" y="2151727"/>
            <a:ext cx="6553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水</a:t>
            </a: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965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00"/>
    </mc:Choice>
    <mc:Fallback xmlns="">
      <p:transition advTm="2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62550" y="3075057"/>
            <a:ext cx="1866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023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"/>
    </mc:Choice>
    <mc:Fallback xmlns="">
      <p:transition spd="slow" advTm="700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62550" y="3075057"/>
            <a:ext cx="1866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好东西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705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0">
        <p14:flythrough/>
      </p:transition>
    </mc:Choice>
    <mc:Fallback xmlns="">
      <p:transition advTm="0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27400" y="3075057"/>
            <a:ext cx="5537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就要拿出来分享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885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714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970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050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212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"/>
    </mc:Choice>
    <mc:Fallback xmlns="">
      <p:transition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5950" y="2151728"/>
            <a:ext cx="8420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多多支持</a:t>
            </a: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9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200">
        <p14:flythrough dir="out"/>
      </p:transition>
    </mc:Choice>
    <mc:Fallback xmlns="">
      <p:transition advTm="200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24000" y="276728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虽然在</a:t>
            </a:r>
            <a:r>
              <a:rPr lang="en-US" altLang="zh-CN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是模板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7967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938422" y="3075057"/>
            <a:ext cx="43151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结构简单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2207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141076" y="3075057"/>
            <a:ext cx="390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也不复杂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356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00"/>
    </mc:Choice>
    <mc:Fallback xmlns="">
      <p:transition advTm="2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351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631324" y="3075057"/>
            <a:ext cx="49293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甚至</a:t>
            </a:r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也不怎么费劲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946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09393" y="3075057"/>
            <a:ext cx="37732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但我花了很多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532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心思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757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0"/>
    </mc:Choice>
    <mc:Fallback xmlns="">
      <p:transition advTm="15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95850" y="2767281"/>
            <a:ext cx="24003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心思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515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 advTm="100">
        <p14:flythrough dir="out"/>
      </p:transition>
    </mc:Choice>
    <mc:Fallback xmlns="">
      <p:transition advTm="100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9600" end="104728.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24450" y="3075057"/>
            <a:ext cx="1943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分别有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9037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"/>
    </mc:Choice>
    <mc:Fallback xmlns="">
      <p:transition spd="slow" advTm="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24350" y="2767281"/>
            <a:ext cx="35433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分别有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047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"/>
    </mc:Choice>
    <mc:Fallback xmlns="">
      <p:transition spd="slow" advTm="150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743199" y="2151728"/>
            <a:ext cx="670560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分别有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3503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"/>
    </mc:Choice>
    <mc:Fallback xmlns="">
      <p:transition spd="slow" advTm="150"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026979" y="3075057"/>
            <a:ext cx="6138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好吧</a:t>
            </a: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7857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2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29099" y="3075057"/>
            <a:ext cx="37338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其实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4425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2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162096" y="3075057"/>
            <a:ext cx="38678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也没花什么心思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257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090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94200" y="3075057"/>
            <a:ext cx="3403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但是</a:t>
            </a: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590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2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166913" y="3075057"/>
            <a:ext cx="3858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还是把你震住了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768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2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89500" y="3075057"/>
            <a:ext cx="2413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毕竟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6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0"/>
    </mc:Choice>
    <mc:Fallback xmlns="">
      <p:transition advTm="250"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40295" y="2767280"/>
            <a:ext cx="85114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我的这个屁的味道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8842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50"/>
    </mc:Choice>
    <mc:Fallback xmlns="">
      <p:transition advTm="35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8252" y="1674113"/>
            <a:ext cx="10632895" cy="3555448"/>
          </a:xfrm>
          <a:custGeom>
            <a:avLst/>
            <a:gdLst/>
            <a:ahLst/>
            <a:cxnLst/>
            <a:rect l="l" t="t" r="r" b="b"/>
            <a:pathLst>
              <a:path w="10632895" h="3555448">
                <a:moveTo>
                  <a:pt x="1040272" y="1898852"/>
                </a:moveTo>
                <a:lnTo>
                  <a:pt x="1458423" y="1898852"/>
                </a:lnTo>
                <a:lnTo>
                  <a:pt x="1304531" y="2029473"/>
                </a:lnTo>
                <a:lnTo>
                  <a:pt x="1040272" y="2078207"/>
                </a:lnTo>
                <a:close/>
                <a:moveTo>
                  <a:pt x="1984354" y="1727848"/>
                </a:moveTo>
                <a:lnTo>
                  <a:pt x="1984354" y="1898852"/>
                </a:lnTo>
                <a:lnTo>
                  <a:pt x="2565053" y="1898852"/>
                </a:lnTo>
                <a:lnTo>
                  <a:pt x="2565053" y="1727848"/>
                </a:lnTo>
                <a:close/>
                <a:moveTo>
                  <a:pt x="8935290" y="1325443"/>
                </a:moveTo>
                <a:lnTo>
                  <a:pt x="9267047" y="1569121"/>
                </a:lnTo>
                <a:lnTo>
                  <a:pt x="9375307" y="2056202"/>
                </a:lnTo>
                <a:lnTo>
                  <a:pt x="9375307" y="2782370"/>
                </a:lnTo>
                <a:cubicBezTo>
                  <a:pt x="9375307" y="3008000"/>
                  <a:pt x="9317416" y="3176331"/>
                  <a:pt x="9201632" y="3287364"/>
                </a:cubicBezTo>
                <a:cubicBezTo>
                  <a:pt x="9085848" y="3398398"/>
                  <a:pt x="8913954" y="3454509"/>
                  <a:pt x="8685949" y="3455696"/>
                </a:cubicBezTo>
                <a:lnTo>
                  <a:pt x="8035780" y="3459259"/>
                </a:lnTo>
                <a:cubicBezTo>
                  <a:pt x="8002528" y="3283505"/>
                  <a:pt x="7959777" y="3101814"/>
                  <a:pt x="7907527" y="2914185"/>
                </a:cubicBezTo>
                <a:cubicBezTo>
                  <a:pt x="8134344" y="2935560"/>
                  <a:pt x="8323754" y="2946248"/>
                  <a:pt x="8475758" y="2946248"/>
                </a:cubicBezTo>
                <a:cubicBezTo>
                  <a:pt x="8615885" y="2946248"/>
                  <a:pt x="8707027" y="2917451"/>
                  <a:pt x="8749185" y="2859856"/>
                </a:cubicBezTo>
                <a:cubicBezTo>
                  <a:pt x="8791342" y="2802261"/>
                  <a:pt x="8812421" y="2727744"/>
                  <a:pt x="8812421" y="2636305"/>
                </a:cubicBezTo>
                <a:lnTo>
                  <a:pt x="8812421" y="1410779"/>
                </a:lnTo>
                <a:close/>
                <a:moveTo>
                  <a:pt x="3320318" y="796639"/>
                </a:moveTo>
                <a:lnTo>
                  <a:pt x="3320318" y="1250463"/>
                </a:lnTo>
                <a:lnTo>
                  <a:pt x="2956936" y="1250463"/>
                </a:lnTo>
                <a:lnTo>
                  <a:pt x="2956936" y="1421467"/>
                </a:lnTo>
                <a:lnTo>
                  <a:pt x="3405820" y="1421467"/>
                </a:lnTo>
                <a:lnTo>
                  <a:pt x="3405820" y="1727848"/>
                </a:lnTo>
                <a:lnTo>
                  <a:pt x="2956936" y="1727848"/>
                </a:lnTo>
                <a:lnTo>
                  <a:pt x="2956936" y="1898852"/>
                </a:lnTo>
                <a:lnTo>
                  <a:pt x="3526948" y="1898852"/>
                </a:lnTo>
                <a:lnTo>
                  <a:pt x="3526948" y="2205233"/>
                </a:lnTo>
                <a:lnTo>
                  <a:pt x="2930217" y="2205233"/>
                </a:lnTo>
                <a:cubicBezTo>
                  <a:pt x="3120220" y="2376236"/>
                  <a:pt x="3342881" y="2496176"/>
                  <a:pt x="3598199" y="2565053"/>
                </a:cubicBezTo>
                <a:cubicBezTo>
                  <a:pt x="3526948" y="2671930"/>
                  <a:pt x="3449758" y="2795433"/>
                  <a:pt x="3366632" y="2935560"/>
                </a:cubicBezTo>
                <a:cubicBezTo>
                  <a:pt x="3207504" y="2853621"/>
                  <a:pt x="3064407" y="2759213"/>
                  <a:pt x="2937342" y="2652336"/>
                </a:cubicBezTo>
                <a:cubicBezTo>
                  <a:pt x="2881528" y="2695087"/>
                  <a:pt x="2823339" y="2737838"/>
                  <a:pt x="2762776" y="2780588"/>
                </a:cubicBezTo>
                <a:lnTo>
                  <a:pt x="3445009" y="3131502"/>
                </a:lnTo>
                <a:lnTo>
                  <a:pt x="3238379" y="3462821"/>
                </a:lnTo>
                <a:cubicBezTo>
                  <a:pt x="3022250" y="3329819"/>
                  <a:pt x="2775245" y="3184941"/>
                  <a:pt x="2497364" y="3028187"/>
                </a:cubicBezTo>
                <a:lnTo>
                  <a:pt x="2673711" y="2768119"/>
                </a:lnTo>
                <a:lnTo>
                  <a:pt x="2504489" y="2540115"/>
                </a:lnTo>
                <a:cubicBezTo>
                  <a:pt x="2574553" y="2494989"/>
                  <a:pt x="2638086" y="2452832"/>
                  <a:pt x="2695087" y="2413643"/>
                </a:cubicBezTo>
                <a:cubicBezTo>
                  <a:pt x="2639273" y="2347142"/>
                  <a:pt x="2587615" y="2277672"/>
                  <a:pt x="2540115" y="2205233"/>
                </a:cubicBezTo>
                <a:lnTo>
                  <a:pt x="1989697" y="2205233"/>
                </a:lnTo>
                <a:cubicBezTo>
                  <a:pt x="1945759" y="2262234"/>
                  <a:pt x="1900039" y="2316860"/>
                  <a:pt x="1852538" y="2369111"/>
                </a:cubicBezTo>
                <a:cubicBezTo>
                  <a:pt x="1929728" y="2416612"/>
                  <a:pt x="2010479" y="2467676"/>
                  <a:pt x="2094793" y="2522302"/>
                </a:cubicBezTo>
                <a:lnTo>
                  <a:pt x="1946947" y="2734275"/>
                </a:lnTo>
                <a:cubicBezTo>
                  <a:pt x="1986135" y="2832840"/>
                  <a:pt x="2025917" y="2923685"/>
                  <a:pt x="2066293" y="3006812"/>
                </a:cubicBezTo>
                <a:lnTo>
                  <a:pt x="1694004" y="3200972"/>
                </a:lnTo>
                <a:cubicBezTo>
                  <a:pt x="1806819" y="3209285"/>
                  <a:pt x="1897664" y="3213441"/>
                  <a:pt x="1966541" y="3213441"/>
                </a:cubicBezTo>
                <a:cubicBezTo>
                  <a:pt x="2068668" y="3213441"/>
                  <a:pt x="2119731" y="3160002"/>
                  <a:pt x="2119731" y="3053125"/>
                </a:cubicBezTo>
                <a:lnTo>
                  <a:pt x="2119731" y="2297860"/>
                </a:lnTo>
                <a:lnTo>
                  <a:pt x="2490239" y="2297860"/>
                </a:lnTo>
                <a:lnTo>
                  <a:pt x="2490239" y="3049563"/>
                </a:lnTo>
                <a:cubicBezTo>
                  <a:pt x="2490239" y="3192066"/>
                  <a:pt x="2467676" y="3299833"/>
                  <a:pt x="2422550" y="3372866"/>
                </a:cubicBezTo>
                <a:cubicBezTo>
                  <a:pt x="2377424" y="3445899"/>
                  <a:pt x="2317454" y="3491916"/>
                  <a:pt x="2242640" y="3510916"/>
                </a:cubicBezTo>
                <a:cubicBezTo>
                  <a:pt x="2167826" y="3529917"/>
                  <a:pt x="1999791" y="3537635"/>
                  <a:pt x="1738536" y="3534073"/>
                </a:cubicBezTo>
                <a:cubicBezTo>
                  <a:pt x="1715973" y="3415320"/>
                  <a:pt x="1691629" y="3309631"/>
                  <a:pt x="1665503" y="3217004"/>
                </a:cubicBezTo>
                <a:lnTo>
                  <a:pt x="1229088" y="3448571"/>
                </a:lnTo>
                <a:lnTo>
                  <a:pt x="1068772" y="3088751"/>
                </a:lnTo>
                <a:cubicBezTo>
                  <a:pt x="1297964" y="2997312"/>
                  <a:pt x="1549719" y="2889247"/>
                  <a:pt x="1824038" y="2764557"/>
                </a:cubicBezTo>
                <a:lnTo>
                  <a:pt x="1617409" y="2607804"/>
                </a:lnTo>
                <a:cubicBezTo>
                  <a:pt x="1472530" y="2740807"/>
                  <a:pt x="1313402" y="2860746"/>
                  <a:pt x="1140024" y="2967624"/>
                </a:cubicBezTo>
                <a:lnTo>
                  <a:pt x="1074116" y="2864309"/>
                </a:lnTo>
                <a:lnTo>
                  <a:pt x="919144" y="3042438"/>
                </a:lnTo>
                <a:cubicBezTo>
                  <a:pt x="851455" y="2908248"/>
                  <a:pt x="786141" y="2782370"/>
                  <a:pt x="723203" y="2664805"/>
                </a:cubicBezTo>
                <a:cubicBezTo>
                  <a:pt x="628201" y="3008000"/>
                  <a:pt x="488073" y="3302505"/>
                  <a:pt x="302819" y="3548323"/>
                </a:cubicBezTo>
                <a:cubicBezTo>
                  <a:pt x="229192" y="3443821"/>
                  <a:pt x="128253" y="3326256"/>
                  <a:pt x="0" y="3195628"/>
                </a:cubicBezTo>
                <a:cubicBezTo>
                  <a:pt x="45126" y="3135955"/>
                  <a:pt x="87172" y="3072849"/>
                  <a:pt x="126138" y="3006311"/>
                </a:cubicBezTo>
                <a:lnTo>
                  <a:pt x="217967" y="2827257"/>
                </a:lnTo>
                <a:lnTo>
                  <a:pt x="504936" y="2840221"/>
                </a:lnTo>
                <a:lnTo>
                  <a:pt x="828716" y="2334548"/>
                </a:lnTo>
                <a:lnTo>
                  <a:pt x="953338" y="2315862"/>
                </a:lnTo>
                <a:lnTo>
                  <a:pt x="1118648" y="2545459"/>
                </a:lnTo>
                <a:cubicBezTo>
                  <a:pt x="1282527" y="2450457"/>
                  <a:pt x="1435717" y="2337048"/>
                  <a:pt x="1578220" y="2205233"/>
                </a:cubicBezTo>
                <a:lnTo>
                  <a:pt x="1422046" y="2205233"/>
                </a:lnTo>
                <a:lnTo>
                  <a:pt x="2253312" y="1463473"/>
                </a:lnTo>
                <a:lnTo>
                  <a:pt x="2855398" y="1457464"/>
                </a:lnTo>
                <a:lnTo>
                  <a:pt x="3038659" y="873485"/>
                </a:lnTo>
                <a:close/>
                <a:moveTo>
                  <a:pt x="331320" y="669764"/>
                </a:moveTo>
                <a:lnTo>
                  <a:pt x="434634" y="1788412"/>
                </a:lnTo>
                <a:lnTo>
                  <a:pt x="135378" y="1827600"/>
                </a:lnTo>
                <a:cubicBezTo>
                  <a:pt x="95002" y="1376341"/>
                  <a:pt x="55814" y="1005833"/>
                  <a:pt x="17813" y="716078"/>
                </a:cubicBezTo>
                <a:close/>
                <a:moveTo>
                  <a:pt x="1613846" y="416821"/>
                </a:moveTo>
                <a:lnTo>
                  <a:pt x="1613846" y="570012"/>
                </a:lnTo>
                <a:lnTo>
                  <a:pt x="2928435" y="570012"/>
                </a:lnTo>
                <a:lnTo>
                  <a:pt x="2928435" y="416821"/>
                </a:lnTo>
                <a:close/>
                <a:moveTo>
                  <a:pt x="3780979" y="306382"/>
                </a:moveTo>
                <a:lnTo>
                  <a:pt x="4998778" y="306382"/>
                </a:lnTo>
                <a:lnTo>
                  <a:pt x="5333575" y="729231"/>
                </a:lnTo>
                <a:lnTo>
                  <a:pt x="5204162" y="1207290"/>
                </a:lnTo>
                <a:lnTo>
                  <a:pt x="5599287" y="1739653"/>
                </a:lnTo>
                <a:lnTo>
                  <a:pt x="5434852" y="2459601"/>
                </a:lnTo>
                <a:lnTo>
                  <a:pt x="5330809" y="2301645"/>
                </a:lnTo>
                <a:cubicBezTo>
                  <a:pt x="5297188" y="2245683"/>
                  <a:pt x="5265681" y="2188014"/>
                  <a:pt x="5236290" y="2128638"/>
                </a:cubicBezTo>
                <a:cubicBezTo>
                  <a:pt x="5162664" y="2209389"/>
                  <a:pt x="5084880" y="2288360"/>
                  <a:pt x="5002941" y="2365549"/>
                </a:cubicBezTo>
                <a:lnTo>
                  <a:pt x="5002941" y="2956936"/>
                </a:lnTo>
                <a:lnTo>
                  <a:pt x="5690518" y="2759213"/>
                </a:lnTo>
                <a:cubicBezTo>
                  <a:pt x="5644204" y="2713493"/>
                  <a:pt x="5600006" y="2666067"/>
                  <a:pt x="5557923" y="2616933"/>
                </a:cubicBezTo>
                <a:lnTo>
                  <a:pt x="5536157" y="2589245"/>
                </a:lnTo>
                <a:lnTo>
                  <a:pt x="5542024" y="2584683"/>
                </a:lnTo>
                <a:lnTo>
                  <a:pt x="5673082" y="2002904"/>
                </a:lnTo>
                <a:lnTo>
                  <a:pt x="5801848" y="2191428"/>
                </a:lnTo>
                <a:cubicBezTo>
                  <a:pt x="5855287" y="2260008"/>
                  <a:pt x="5912585" y="2324579"/>
                  <a:pt x="5973743" y="2385143"/>
                </a:cubicBezTo>
                <a:cubicBezTo>
                  <a:pt x="6122183" y="2300829"/>
                  <a:pt x="6326437" y="2163670"/>
                  <a:pt x="6586505" y="1973666"/>
                </a:cubicBezTo>
                <a:lnTo>
                  <a:pt x="5679668" y="1973666"/>
                </a:lnTo>
                <a:lnTo>
                  <a:pt x="5749422" y="1664023"/>
                </a:lnTo>
                <a:lnTo>
                  <a:pt x="5685191" y="1574658"/>
                </a:lnTo>
                <a:lnTo>
                  <a:pt x="7133360" y="1574658"/>
                </a:lnTo>
                <a:lnTo>
                  <a:pt x="7133360" y="1973666"/>
                </a:lnTo>
                <a:lnTo>
                  <a:pt x="6682695" y="1973666"/>
                </a:lnTo>
                <a:lnTo>
                  <a:pt x="6951669" y="2333486"/>
                </a:lnTo>
                <a:lnTo>
                  <a:pt x="6324656" y="2661242"/>
                </a:lnTo>
                <a:cubicBezTo>
                  <a:pt x="6565723" y="2810870"/>
                  <a:pt x="6848354" y="2920123"/>
                  <a:pt x="7172548" y="2988999"/>
                </a:cubicBezTo>
                <a:cubicBezTo>
                  <a:pt x="7051421" y="3141002"/>
                  <a:pt x="6943356" y="3288255"/>
                  <a:pt x="6848354" y="3430758"/>
                </a:cubicBezTo>
                <a:cubicBezTo>
                  <a:pt x="6427971" y="3295380"/>
                  <a:pt x="6076464" y="3103595"/>
                  <a:pt x="5793833" y="2855402"/>
                </a:cubicBezTo>
                <a:cubicBezTo>
                  <a:pt x="5787895" y="3020469"/>
                  <a:pt x="5786707" y="3148127"/>
                  <a:pt x="5790270" y="3238379"/>
                </a:cubicBezTo>
                <a:cubicBezTo>
                  <a:pt x="5232134" y="3371382"/>
                  <a:pt x="4846188" y="3477072"/>
                  <a:pt x="4632434" y="3555448"/>
                </a:cubicBezTo>
                <a:lnTo>
                  <a:pt x="4429368" y="3149315"/>
                </a:lnTo>
                <a:cubicBezTo>
                  <a:pt x="4495869" y="3082814"/>
                  <a:pt x="4529120" y="2973561"/>
                  <a:pt x="4529120" y="2821558"/>
                </a:cubicBezTo>
                <a:lnTo>
                  <a:pt x="4529120" y="2753869"/>
                </a:lnTo>
                <a:cubicBezTo>
                  <a:pt x="4302302" y="2916560"/>
                  <a:pt x="4052922" y="3068563"/>
                  <a:pt x="3780979" y="3209879"/>
                </a:cubicBezTo>
                <a:cubicBezTo>
                  <a:pt x="3726352" y="3027000"/>
                  <a:pt x="3670540" y="2861934"/>
                  <a:pt x="3613538" y="2714681"/>
                </a:cubicBezTo>
                <a:cubicBezTo>
                  <a:pt x="4045797" y="2517552"/>
                  <a:pt x="4421055" y="2270547"/>
                  <a:pt x="4739311" y="1973666"/>
                </a:cubicBezTo>
                <a:lnTo>
                  <a:pt x="3659851" y="1973666"/>
                </a:lnTo>
                <a:lnTo>
                  <a:pt x="3659851" y="1574658"/>
                </a:lnTo>
                <a:lnTo>
                  <a:pt x="5141882" y="1574658"/>
                </a:lnTo>
                <a:lnTo>
                  <a:pt x="5141882" y="1339528"/>
                </a:lnTo>
                <a:lnTo>
                  <a:pt x="3930607" y="1339528"/>
                </a:lnTo>
                <a:lnTo>
                  <a:pt x="3930607" y="940520"/>
                </a:lnTo>
                <a:lnTo>
                  <a:pt x="5141882" y="940520"/>
                </a:lnTo>
                <a:lnTo>
                  <a:pt x="5141882" y="705390"/>
                </a:lnTo>
                <a:lnTo>
                  <a:pt x="3780979" y="705390"/>
                </a:lnTo>
                <a:close/>
                <a:moveTo>
                  <a:pt x="8181996" y="203067"/>
                </a:moveTo>
                <a:lnTo>
                  <a:pt x="10632895" y="203067"/>
                </a:lnTo>
                <a:lnTo>
                  <a:pt x="10632895" y="694702"/>
                </a:lnTo>
                <a:lnTo>
                  <a:pt x="9423902" y="1595453"/>
                </a:lnTo>
                <a:lnTo>
                  <a:pt x="9358320" y="1409066"/>
                </a:lnTo>
                <a:lnTo>
                  <a:pt x="9100522" y="1209695"/>
                </a:lnTo>
                <a:lnTo>
                  <a:pt x="9276445" y="1084804"/>
                </a:lnTo>
                <a:cubicBezTo>
                  <a:pt x="9442105" y="966051"/>
                  <a:pt x="9618749" y="837205"/>
                  <a:pt x="9806378" y="698265"/>
                </a:cubicBezTo>
                <a:lnTo>
                  <a:pt x="8492012" y="698265"/>
                </a:lnTo>
                <a:lnTo>
                  <a:pt x="8311144" y="259623"/>
                </a:lnTo>
                <a:close/>
                <a:moveTo>
                  <a:pt x="7369579" y="203067"/>
                </a:moveTo>
                <a:lnTo>
                  <a:pt x="7714509" y="203067"/>
                </a:lnTo>
                <a:lnTo>
                  <a:pt x="8119683" y="355943"/>
                </a:lnTo>
                <a:lnTo>
                  <a:pt x="8247581" y="698265"/>
                </a:lnTo>
                <a:lnTo>
                  <a:pt x="7369579" y="698265"/>
                </a:lnTo>
                <a:close/>
                <a:moveTo>
                  <a:pt x="491635" y="39188"/>
                </a:moveTo>
                <a:lnTo>
                  <a:pt x="879956" y="39188"/>
                </a:lnTo>
                <a:lnTo>
                  <a:pt x="879956" y="881737"/>
                </a:lnTo>
                <a:cubicBezTo>
                  <a:pt x="950020" y="779610"/>
                  <a:pt x="1007021" y="692327"/>
                  <a:pt x="1050959" y="619888"/>
                </a:cubicBezTo>
                <a:lnTo>
                  <a:pt x="1221963" y="796235"/>
                </a:lnTo>
                <a:lnTo>
                  <a:pt x="1221963" y="135378"/>
                </a:lnTo>
                <a:lnTo>
                  <a:pt x="3320318" y="135378"/>
                </a:lnTo>
                <a:lnTo>
                  <a:pt x="3320318" y="677025"/>
                </a:lnTo>
                <a:lnTo>
                  <a:pt x="2915297" y="679718"/>
                </a:lnTo>
                <a:lnTo>
                  <a:pt x="2861530" y="815830"/>
                </a:lnTo>
                <a:lnTo>
                  <a:pt x="1613846" y="815830"/>
                </a:lnTo>
                <a:lnTo>
                  <a:pt x="1613846" y="969020"/>
                </a:lnTo>
                <a:lnTo>
                  <a:pt x="2801017" y="969020"/>
                </a:lnTo>
                <a:lnTo>
                  <a:pt x="2683296" y="1267030"/>
                </a:lnTo>
                <a:lnTo>
                  <a:pt x="2565053" y="1282441"/>
                </a:lnTo>
                <a:lnTo>
                  <a:pt x="2565053" y="1250463"/>
                </a:lnTo>
                <a:lnTo>
                  <a:pt x="1984354" y="1250463"/>
                </a:lnTo>
                <a:lnTo>
                  <a:pt x="1984354" y="1421467"/>
                </a:lnTo>
                <a:lnTo>
                  <a:pt x="2020859" y="1421467"/>
                </a:lnTo>
                <a:lnTo>
                  <a:pt x="1592471" y="1785075"/>
                </a:lnTo>
                <a:lnTo>
                  <a:pt x="1592471" y="1727848"/>
                </a:lnTo>
                <a:lnTo>
                  <a:pt x="1154274" y="1727848"/>
                </a:lnTo>
                <a:lnTo>
                  <a:pt x="1154274" y="1421467"/>
                </a:lnTo>
                <a:lnTo>
                  <a:pt x="1592471" y="1421467"/>
                </a:lnTo>
                <a:lnTo>
                  <a:pt x="1592471" y="1250463"/>
                </a:lnTo>
                <a:lnTo>
                  <a:pt x="1221963" y="1250463"/>
                </a:lnTo>
                <a:lnTo>
                  <a:pt x="1221963" y="1042053"/>
                </a:lnTo>
                <a:lnTo>
                  <a:pt x="879956" y="1416123"/>
                </a:lnTo>
                <a:cubicBezTo>
                  <a:pt x="876393" y="1641456"/>
                  <a:pt x="866151" y="1834391"/>
                  <a:pt x="849229" y="1994930"/>
                </a:cubicBezTo>
                <a:lnTo>
                  <a:pt x="833707" y="2116302"/>
                </a:lnTo>
                <a:lnTo>
                  <a:pt x="774160" y="2127284"/>
                </a:lnTo>
                <a:lnTo>
                  <a:pt x="390183" y="2663449"/>
                </a:lnTo>
                <a:lnTo>
                  <a:pt x="277008" y="2684693"/>
                </a:lnTo>
                <a:lnTo>
                  <a:pt x="322970" y="2565888"/>
                </a:lnTo>
                <a:cubicBezTo>
                  <a:pt x="456195" y="2164542"/>
                  <a:pt x="512417" y="1677379"/>
                  <a:pt x="491635" y="1104398"/>
                </a:cubicBezTo>
                <a:close/>
                <a:moveTo>
                  <a:pt x="5253684" y="0"/>
                </a:moveTo>
                <a:lnTo>
                  <a:pt x="5644204" y="0"/>
                </a:lnTo>
                <a:lnTo>
                  <a:pt x="5644204" y="306382"/>
                </a:lnTo>
                <a:lnTo>
                  <a:pt x="7019358" y="306382"/>
                </a:lnTo>
                <a:lnTo>
                  <a:pt x="7019358" y="705390"/>
                </a:lnTo>
                <a:lnTo>
                  <a:pt x="5644204" y="705390"/>
                </a:lnTo>
                <a:lnTo>
                  <a:pt x="5644204" y="940520"/>
                </a:lnTo>
                <a:lnTo>
                  <a:pt x="6851917" y="940520"/>
                </a:lnTo>
                <a:lnTo>
                  <a:pt x="6851917" y="1339528"/>
                </a:lnTo>
                <a:lnTo>
                  <a:pt x="5644204" y="1339528"/>
                </a:lnTo>
                <a:lnTo>
                  <a:pt x="5644204" y="1517631"/>
                </a:lnTo>
                <a:lnTo>
                  <a:pt x="5435451" y="1227186"/>
                </a:lnTo>
                <a:lnTo>
                  <a:pt x="5545889" y="750823"/>
                </a:lnTo>
                <a:lnTo>
                  <a:pt x="5195547" y="25478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87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065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 advTm="1800">
        <p14:flythrough/>
      </p:transition>
    </mc:Choice>
    <mc:Fallback xmlns="">
      <p:transition advTm="1800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8910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96465" y="2767281"/>
            <a:ext cx="23990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7868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90950" y="2151728"/>
            <a:ext cx="4610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527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-476250" y="920621"/>
            <a:ext cx="131445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看美女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9277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90950" y="2151728"/>
            <a:ext cx="4610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1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283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534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"/>
    </mc:Choice>
    <mc:Fallback xmlns="">
      <p:transition spd="slow" advTm="350"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90950" y="2151728"/>
            <a:ext cx="4610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1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708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90950" y="2151728"/>
            <a:ext cx="4610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1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6948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-476250" y="920621"/>
            <a:ext cx="131445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走你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2659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49E5E91-38FB-4DF2-B2B7-60D95EF03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095375"/>
            <a:ext cx="466725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604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65250" end="0.125"/>
                  <p14:fade out="25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19400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531803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endParaRPr lang="zh-CN" altLang="en-US" sz="19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163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74625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786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19400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531803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endParaRPr lang="zh-CN" altLang="en-US" sz="19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163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74625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170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19400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163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74625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extLst>
              <a:ext uri="{FF2B5EF4-FFF2-40B4-BE49-F238E27FC236}">
                <a16:creationId xmlns:a16="http://schemas.microsoft.com/office/drawing/2014/main" id="{74304437-2FDC-4270-BC4C-2932E24E98DF}"/>
              </a:ext>
            </a:extLst>
          </p:cNvPr>
          <p:cNvSpPr txBox="1"/>
          <p:nvPr/>
        </p:nvSpPr>
        <p:spPr>
          <a:xfrm>
            <a:off x="5042233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19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3831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19400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042233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19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8924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74625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2985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东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众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筹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extLst>
              <a:ext uri="{FF2B5EF4-FFF2-40B4-BE49-F238E27FC236}">
                <a16:creationId xmlns:a16="http://schemas.microsoft.com/office/drawing/2014/main" id="{5F1EA729-6E8D-40BC-80E0-7B73D108B240}"/>
              </a:ext>
            </a:extLst>
          </p:cNvPr>
          <p:cNvSpPr txBox="1"/>
          <p:nvPr/>
        </p:nvSpPr>
        <p:spPr>
          <a:xfrm>
            <a:off x="-179882" y="1851645"/>
            <a:ext cx="3679367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914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4" y="1851645"/>
            <a:ext cx="5041307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hub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筹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-179882" y="1851645"/>
            <a:ext cx="3679367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endParaRPr lang="zh-CN" altLang="en-US" sz="19900" b="1" spc="-3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965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"/>
    </mc:Choice>
    <mc:Fallback xmlns="">
      <p:transition spd="slow" advTm="450"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defRPr sz="19900" b="1" spc="-3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e7d195523061f1c0 xmlns="http://e7d195523061f1c0/custom/data/def">
  <_7b1dac89e7d195523061f1c0316ecb71 xmlns="">e7d195523061f1c0328eee58866a2c96cef83cb5d7e8264eD65FB5D2354A91F359B7105383B69D524259A334A3200F36813883930A71B82EE2EA40F90FB214134A4A98ADE1E0FC8B02277D03E7C388C8DBDE84C21BD25112ED692C029410D4E746906C8EA725A2900BCE6D2752F7B065359685D6339882A0BD9671240B42E3A24FB80F5A811E2A08</_7b1dac89e7d195523061f1c0316ecb71>
</e7d195523061f1c0>
</file>

<file path=customXml/itemProps1.xml><?xml version="1.0" encoding="utf-8"?>
<ds:datastoreItem xmlns:ds="http://schemas.openxmlformats.org/officeDocument/2006/customXml" ds:itemID="{DFF3B768-9E02-4735-ADAF-1719B2F01C21}">
  <ds:schemaRefs>
    <ds:schemaRef ds:uri="http://e7d195523061f1c0/custom/data/def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3605</TotalTime>
  <Words>434</Words>
  <Application>Microsoft Office PowerPoint</Application>
  <PresentationFormat>宽屏</PresentationFormat>
  <Paragraphs>307</Paragraphs>
  <Slides>106</Slides>
  <Notes>1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106</vt:i4>
      </vt:variant>
    </vt:vector>
  </HeadingPairs>
  <TitlesOfParts>
    <vt:vector size="112" baseType="lpstr"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华夏拓展-海龙</cp:lastModifiedBy>
  <cp:revision>104</cp:revision>
  <dcterms:created xsi:type="dcterms:W3CDTF">2017-05-20T06:31:13Z</dcterms:created>
  <dcterms:modified xsi:type="dcterms:W3CDTF">2018-11-02T12:37:33Z</dcterms:modified>
</cp:coreProperties>
</file>

<file path=docProps/thumbnail.jpeg>
</file>